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3" r:id="rId2"/>
    <p:sldId id="257" r:id="rId3"/>
    <p:sldId id="261" r:id="rId4"/>
    <p:sldId id="258" r:id="rId5"/>
    <p:sldId id="262" r:id="rId6"/>
    <p:sldId id="259" r:id="rId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EAE7-3E5A-42F6-A39D-1B7CBDC08393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18A46-90E2-40D4-B6E7-DA53E0B7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1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3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2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0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5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5DDD-F174-4DF5-A153-ECB3B0B30C69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D057-1341-4F61-87C0-98A359E34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1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Relationship Id="rId3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CAES Dress </a:t>
            </a:r>
            <a:r>
              <a:rPr lang="en-US" dirty="0"/>
              <a:t>Code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2020-2021 Student Handbook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46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939" y="712711"/>
            <a:ext cx="5558246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Allowed</a:t>
            </a:r>
            <a:r>
              <a:rPr lang="en-US" sz="4400" dirty="0" smtClean="0"/>
              <a:t> </a:t>
            </a:r>
            <a:r>
              <a:rPr lang="en-US" sz="4400" dirty="0" smtClean="0">
                <a:ln w="0"/>
                <a:latin typeface="+mj-lt"/>
              </a:rPr>
              <a:t>Shirts</a:t>
            </a:r>
            <a:endParaRPr lang="en-US" sz="4400" dirty="0">
              <a:ln w="0"/>
              <a:latin typeface="+mj-lt"/>
            </a:endParaRPr>
          </a:p>
        </p:txBody>
      </p:sp>
      <p:pic>
        <p:nvPicPr>
          <p:cNvPr id="5124" name="Picture 4" descr="https://i5.walmartimages.com/asr/c95e9dd0-a1fb-4896-8bef-fa97f59918f2_1.43b1d89fa96062d7ec79438601087559.jpeg?odnHeight=450&amp;odnWidth=450&amp;odnBg=FFFF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3492">
            <a:off x="815340" y="2192178"/>
            <a:ext cx="2272189" cy="227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uniform polo shirts for bo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2006">
            <a:off x="3682229" y="2108063"/>
            <a:ext cx="12287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uniform long sleeve polo shirts for boy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762" y="2439755"/>
            <a:ext cx="1868248" cy="186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25032" y="1453382"/>
            <a:ext cx="316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Any </a:t>
            </a:r>
            <a:r>
              <a:rPr lang="en-US" sz="1400" dirty="0" smtClean="0"/>
              <a:t>solid color short or long sleeve polo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603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841"/>
            <a:ext cx="7886700" cy="883568"/>
          </a:xfrm>
        </p:spPr>
        <p:txBody>
          <a:bodyPr/>
          <a:lstStyle/>
          <a:p>
            <a:pPr algn="ctr"/>
            <a:r>
              <a:rPr lang="en-US" dirty="0"/>
              <a:t>Allowed Pants </a:t>
            </a:r>
            <a:r>
              <a:rPr lang="en-US" dirty="0" smtClean="0"/>
              <a:t>and Shorts</a:t>
            </a:r>
            <a:endParaRPr lang="en-US" dirty="0"/>
          </a:p>
        </p:txBody>
      </p:sp>
      <p:pic>
        <p:nvPicPr>
          <p:cNvPr id="3074" name="Picture 2" descr="Image result for uniform style relaxed pants for bo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16" y="2446735"/>
            <a:ext cx="1443038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shopping?q=tbn:ANd9GcQr67pzJES2yDITgLss6OKPMG-Ns0qugVfs6FVGJkw0u_0U1OPSE0kgowtF7pZy8lQpgJ0IkSE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091" y="2446734"/>
            <a:ext cx="2292123" cy="229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80828" y="1405418"/>
            <a:ext cx="560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Khaki</a:t>
            </a:r>
            <a:r>
              <a:rPr lang="en-US" sz="1400" dirty="0"/>
              <a:t> </a:t>
            </a:r>
            <a:r>
              <a:rPr lang="en-US" sz="1400" dirty="0" smtClean="0"/>
              <a:t>or Navy</a:t>
            </a:r>
          </a:p>
          <a:p>
            <a:pPr algn="ctr"/>
            <a:r>
              <a:rPr lang="en-US" sz="1400" dirty="0" smtClean="0"/>
              <a:t>Plain front Chino /Twill</a:t>
            </a:r>
            <a:endParaRPr lang="en-US" sz="1400" dirty="0"/>
          </a:p>
        </p:txBody>
      </p:sp>
      <p:pic>
        <p:nvPicPr>
          <p:cNvPr id="8" name="Picture 4" descr="Uniform action stretch flat front sho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59" y="2442370"/>
            <a:ext cx="1653975" cy="221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8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Not Allowed Pants and Shorts</a:t>
            </a:r>
            <a:endParaRPr lang="en-US" dirty="0"/>
          </a:p>
        </p:txBody>
      </p:sp>
      <p:pic>
        <p:nvPicPr>
          <p:cNvPr id="1026" name="Picture 2" descr="Image result for cargo pants 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195">
            <a:off x="740660" y="1444402"/>
            <a:ext cx="2027674" cy="271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kinny pants for kid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388">
            <a:off x="6668588" y="1640823"/>
            <a:ext cx="1604322" cy="242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kinny pants for kid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019" y="2125266"/>
            <a:ext cx="1792877" cy="179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aggy uniform pan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2882">
            <a:off x="2611546" y="3731079"/>
            <a:ext cx="1809785" cy="180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79469" y="1321599"/>
            <a:ext cx="6616915" cy="307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 cargo, skinny or overly baggy</a:t>
            </a:r>
            <a:endParaRPr lang="en-US" sz="1400" dirty="0"/>
          </a:p>
        </p:txBody>
      </p:sp>
      <p:pic>
        <p:nvPicPr>
          <p:cNvPr id="10" name="Picture 12" descr="Boys 8-20 Urban Pipeline® MaxFlex Cargo Shor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938">
            <a:off x="6005404" y="4232050"/>
            <a:ext cx="1436315" cy="143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6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Allowed </a:t>
            </a:r>
            <a:r>
              <a:rPr lang="en-US" dirty="0" err="1" smtClean="0"/>
              <a:t>Skorts</a:t>
            </a:r>
            <a:r>
              <a:rPr lang="en-US" dirty="0" smtClean="0"/>
              <a:t> and </a:t>
            </a:r>
            <a:r>
              <a:rPr lang="en-US" dirty="0"/>
              <a:t>Dresses</a:t>
            </a:r>
          </a:p>
        </p:txBody>
      </p:sp>
      <p:pic>
        <p:nvPicPr>
          <p:cNvPr id="4102" name="Picture 6" descr="https://encrypted-tbn2.gstatic.com/shopping?q=tbn:ANd9GcSLKeJi4FuQJwzjXp3mg4QgDwQBGKaNzvRRakmn1PqkG7ZdKt2M_qYb5PZkpnLsv3Zo4o-R5bfI&amp;usqp=C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0989">
            <a:off x="6539784" y="2262238"/>
            <a:ext cx="1739561" cy="213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87561" y="1434946"/>
            <a:ext cx="615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Khaki or Navy</a:t>
            </a:r>
            <a:endParaRPr lang="en-US" sz="1400" dirty="0"/>
          </a:p>
          <a:p>
            <a:pPr algn="ctr"/>
            <a:r>
              <a:rPr lang="en-US" sz="1400" dirty="0"/>
              <a:t>To the Knee in length </a:t>
            </a:r>
          </a:p>
        </p:txBody>
      </p:sp>
      <p:pic>
        <p:nvPicPr>
          <p:cNvPr id="4" name="Picture 3" descr="Sko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61" y="2593012"/>
            <a:ext cx="1143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7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287"/>
            <a:ext cx="7886700" cy="100040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Not Allowed </a:t>
            </a:r>
            <a:r>
              <a:rPr lang="en-US" b="1" dirty="0" err="1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Skorts</a:t>
            </a:r>
            <a:r>
              <a:rPr lang="en-US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and Dresses</a:t>
            </a:r>
            <a:endParaRPr lang="en-US" b="1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052" name="Picture 4" descr="Image result for uniform ski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6460">
            <a:off x="3605936" y="2278250"/>
            <a:ext cx="1688965" cy="225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uniform skirts gir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53" y="2319326"/>
            <a:ext cx="1607616" cy="160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02388" y="1482441"/>
            <a:ext cx="354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 above the knee, and not skinny</a:t>
            </a:r>
            <a:endParaRPr lang="en-US" sz="1400" dirty="0"/>
          </a:p>
        </p:txBody>
      </p:sp>
      <p:pic>
        <p:nvPicPr>
          <p:cNvPr id="2056" name="Picture 8" descr="Image result for uniform sho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6793">
            <a:off x="1183531" y="2196072"/>
            <a:ext cx="1174781" cy="17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Boys 8-20 Urban Pipeline® MaxFlex Cargo Shorts, Size: 18, Med Beige"/>
          <p:cNvSpPr>
            <a:spLocks noChangeAspect="1" noChangeArrowheads="1"/>
          </p:cNvSpPr>
          <p:nvPr/>
        </p:nvSpPr>
        <p:spPr bwMode="auto">
          <a:xfrm>
            <a:off x="-1317541" y="748903"/>
            <a:ext cx="1662822" cy="166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1696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2880</TotalTime>
  <Words>69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CAES Dress Code </vt:lpstr>
      <vt:lpstr>PowerPoint Presentation</vt:lpstr>
      <vt:lpstr>Allowed Pants and Shorts</vt:lpstr>
      <vt:lpstr>Not Allowed Pants and Shorts</vt:lpstr>
      <vt:lpstr>Allowed Skorts and Dresses</vt:lpstr>
      <vt:lpstr>Not Allowed Skorts and Dresses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Newberry</dc:creator>
  <cp:lastModifiedBy>Vialo Weis</cp:lastModifiedBy>
  <cp:revision>28</cp:revision>
  <cp:lastPrinted>2019-07-22T17:42:21Z</cp:lastPrinted>
  <dcterms:created xsi:type="dcterms:W3CDTF">2017-07-21T16:30:49Z</dcterms:created>
  <dcterms:modified xsi:type="dcterms:W3CDTF">2020-08-05T20:27:22Z</dcterms:modified>
</cp:coreProperties>
</file>